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34" r:id="rId2"/>
    <p:sldId id="331" r:id="rId3"/>
    <p:sldId id="332" r:id="rId4"/>
    <p:sldId id="330" r:id="rId5"/>
    <p:sldId id="33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CF18A-BD41-4F33-A724-4212C0A977DB}" type="datetimeFigureOut">
              <a:rPr lang="nl-NL" smtClean="0"/>
              <a:t>14-10-2016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5F7F6-03E8-4992-9750-A576F954A6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4344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Open/ gesloten vragen </a:t>
            </a:r>
          </a:p>
          <a:p>
            <a:r>
              <a:rPr lang="nl-NL" dirty="0"/>
              <a:t>Indirecte</a:t>
            </a:r>
            <a:r>
              <a:rPr lang="nl-NL" baseline="0" dirty="0"/>
              <a:t> vragen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5F7F6-03E8-4992-9750-A576F954A6A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363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3DE2-0A9D-469D-9C27-71C0F9CACED2}" type="datetimeFigureOut">
              <a:rPr lang="nl-NL" smtClean="0"/>
              <a:t>14-10-2016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9499-9BF4-40D7-A6DE-A43E46F59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340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3DE2-0A9D-469D-9C27-71C0F9CACED2}" type="datetimeFigureOut">
              <a:rPr lang="nl-NL" smtClean="0"/>
              <a:t>14-10-2016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9499-9BF4-40D7-A6DE-A43E46F59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232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3DE2-0A9D-469D-9C27-71C0F9CACED2}" type="datetimeFigureOut">
              <a:rPr lang="nl-NL" smtClean="0"/>
              <a:t>14-10-2016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9499-9BF4-40D7-A6DE-A43E46F59E19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1896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3DE2-0A9D-469D-9C27-71C0F9CACED2}" type="datetimeFigureOut">
              <a:rPr lang="nl-NL" smtClean="0"/>
              <a:t>14-10-2016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9499-9BF4-40D7-A6DE-A43E46F59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9491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3DE2-0A9D-469D-9C27-71C0F9CACED2}" type="datetimeFigureOut">
              <a:rPr lang="nl-NL" smtClean="0"/>
              <a:t>14-10-2016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9499-9BF4-40D7-A6DE-A43E46F59E19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8571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3DE2-0A9D-469D-9C27-71C0F9CACED2}" type="datetimeFigureOut">
              <a:rPr lang="nl-NL" smtClean="0"/>
              <a:t>14-10-2016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9499-9BF4-40D7-A6DE-A43E46F59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9940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3DE2-0A9D-469D-9C27-71C0F9CACED2}" type="datetimeFigureOut">
              <a:rPr lang="nl-NL" smtClean="0"/>
              <a:t>14-10-2016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9499-9BF4-40D7-A6DE-A43E46F59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2084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3DE2-0A9D-469D-9C27-71C0F9CACED2}" type="datetimeFigureOut">
              <a:rPr lang="nl-NL" smtClean="0"/>
              <a:t>14-10-2016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9499-9BF4-40D7-A6DE-A43E46F59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08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3DE2-0A9D-469D-9C27-71C0F9CACED2}" type="datetimeFigureOut">
              <a:rPr lang="nl-NL" smtClean="0"/>
              <a:t>14-10-2016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9499-9BF4-40D7-A6DE-A43E46F59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754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3DE2-0A9D-469D-9C27-71C0F9CACED2}" type="datetimeFigureOut">
              <a:rPr lang="nl-NL" smtClean="0"/>
              <a:t>14-10-2016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9499-9BF4-40D7-A6DE-A43E46F59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331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3DE2-0A9D-469D-9C27-71C0F9CACED2}" type="datetimeFigureOut">
              <a:rPr lang="nl-NL" smtClean="0"/>
              <a:t>14-10-2016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9499-9BF4-40D7-A6DE-A43E46F59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279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3DE2-0A9D-469D-9C27-71C0F9CACED2}" type="datetimeFigureOut">
              <a:rPr lang="nl-NL" smtClean="0"/>
              <a:t>14-10-2016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9499-9BF4-40D7-A6DE-A43E46F59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53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3DE2-0A9D-469D-9C27-71C0F9CACED2}" type="datetimeFigureOut">
              <a:rPr lang="nl-NL" smtClean="0"/>
              <a:t>14-10-2016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9499-9BF4-40D7-A6DE-A43E46F59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249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3DE2-0A9D-469D-9C27-71C0F9CACED2}" type="datetimeFigureOut">
              <a:rPr lang="nl-NL" smtClean="0"/>
              <a:t>14-10-2016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9499-9BF4-40D7-A6DE-A43E46F59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799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3DE2-0A9D-469D-9C27-71C0F9CACED2}" type="datetimeFigureOut">
              <a:rPr lang="nl-NL" smtClean="0"/>
              <a:t>14-10-2016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9499-9BF4-40D7-A6DE-A43E46F59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314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3DE2-0A9D-469D-9C27-71C0F9CACED2}" type="datetimeFigureOut">
              <a:rPr lang="nl-NL" smtClean="0"/>
              <a:t>14-10-2016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9499-9BF4-40D7-A6DE-A43E46F59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887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E3DE2-0A9D-469D-9C27-71C0F9CACED2}" type="datetimeFigureOut">
              <a:rPr lang="nl-NL" smtClean="0"/>
              <a:t>14-10-2016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949499-9BF4-40D7-A6DE-A43E46F59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165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Een gesprek voeren </a:t>
            </a: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Boek Begeleiden H14 en H15 (t/m par. 15.2)</a:t>
            </a:r>
          </a:p>
          <a:p>
            <a:r>
              <a:rPr lang="nl-NL" dirty="0"/>
              <a:t>Boek Zorgplan H7, paragraaf 7.7 </a:t>
            </a:r>
          </a:p>
        </p:txBody>
      </p:sp>
    </p:spTree>
    <p:extLst>
      <p:ext uri="{BB962C8B-B14F-4D97-AF65-F5344CB8AC3E}">
        <p14:creationId xmlns:p14="http://schemas.microsoft.com/office/powerpoint/2010/main" val="189121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1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dirty="0"/>
              <a:t>Maak in 3-tallen en noteer je antwoorden: </a:t>
            </a:r>
          </a:p>
          <a:p>
            <a:r>
              <a:rPr lang="nl-NL" sz="2000" dirty="0"/>
              <a:t>Wat is een ontvangst- en kennismakingsgesprek?  </a:t>
            </a:r>
          </a:p>
          <a:p>
            <a:r>
              <a:rPr lang="nl-NL" sz="2000" dirty="0"/>
              <a:t>Wat is het doel van een ontvangst- en kennismakingsgesprek voor een zorgvrager?</a:t>
            </a:r>
          </a:p>
          <a:p>
            <a:r>
              <a:rPr lang="nl-NL" sz="2000" dirty="0"/>
              <a:t>Wat is het doel van een ontvangst- en kennismakingsgesprek voor een verzorgende? </a:t>
            </a:r>
          </a:p>
          <a:p>
            <a:r>
              <a:rPr lang="nl-NL" sz="2000" dirty="0"/>
              <a:t>Wat is de standaardstructuur van een gesprek? 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7574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dirty="0"/>
              <a:t>Maak in (dezelfde) 3-tallen en noteer je antwoorden: </a:t>
            </a:r>
          </a:p>
          <a:p>
            <a:r>
              <a:rPr lang="nl-NL" sz="2000" dirty="0"/>
              <a:t>Wat ga je bespreken tijdens een ontvangst- en kennismakingsgesprek? Maak een puntenlijstje.  </a:t>
            </a:r>
          </a:p>
          <a:p>
            <a:r>
              <a:rPr lang="nl-NL" sz="2000" dirty="0"/>
              <a:t>Welke gesprektechnieken ga je toepassen tijdens een ontvangst- en kennismakingsgesprek voor een zorgvrager? Waarom? </a:t>
            </a:r>
          </a:p>
          <a:p>
            <a:r>
              <a:rPr lang="nl-NL" sz="2000" i="1" dirty="0"/>
              <a:t>Maak van jullie antwoorden een </a:t>
            </a:r>
            <a:r>
              <a:rPr lang="nl-NL" sz="2000" i="1" dirty="0" err="1"/>
              <a:t>mindmap</a:t>
            </a:r>
            <a:r>
              <a:rPr lang="nl-NL" sz="2000" i="1" dirty="0"/>
              <a:t>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57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44395"/>
            <a:ext cx="8596668" cy="4296968"/>
          </a:xfrm>
        </p:spPr>
        <p:txBody>
          <a:bodyPr>
            <a:normAutofit fontScale="92500" lnSpcReduction="20000"/>
          </a:bodyPr>
          <a:lstStyle/>
          <a:p>
            <a:r>
              <a:rPr lang="nl-NL" sz="2000" dirty="0"/>
              <a:t>Ga in groepjes van 3 een kennismakingsgesprek oefenen. Pas de gesprekstechnieken toe. Denk aan een begin en een eind van een gesprek. </a:t>
            </a:r>
          </a:p>
          <a:p>
            <a:r>
              <a:rPr lang="nl-NL" sz="2000" dirty="0"/>
              <a:t>Het gesprek duurt minimaal 5 minuten. </a:t>
            </a:r>
          </a:p>
          <a:p>
            <a:r>
              <a:rPr lang="nl-NL" sz="2000" dirty="0"/>
              <a:t>Film de gesprekken. Degene die filmt vult ook de observatielijst in (wiki) </a:t>
            </a:r>
          </a:p>
          <a:p>
            <a:r>
              <a:rPr lang="nl-NL" sz="2000" dirty="0"/>
              <a:t>Iedereen moet 1x de rol van de verzorgende hebben geoefend </a:t>
            </a:r>
          </a:p>
          <a:p>
            <a:endParaRPr lang="nl-NL" sz="2000" dirty="0"/>
          </a:p>
          <a:p>
            <a:r>
              <a:rPr lang="nl-NL" sz="2000" b="1" u="sng" dirty="0">
                <a:solidFill>
                  <a:srgbClr val="FF0000"/>
                </a:solidFill>
              </a:rPr>
              <a:t>Deadline vrij 28 okt: </a:t>
            </a:r>
            <a:r>
              <a:rPr lang="nl-NL" sz="2000" dirty="0">
                <a:solidFill>
                  <a:srgbClr val="FF0000"/>
                </a:solidFill>
              </a:rPr>
              <a:t>(in mapje; zie criteria voor inleveren verslag wiki)</a:t>
            </a:r>
          </a:p>
          <a:p>
            <a:pPr>
              <a:buFontTx/>
              <a:buChar char="-"/>
            </a:pPr>
            <a:r>
              <a:rPr lang="nl-NL" sz="2000" dirty="0"/>
              <a:t>Antwoorden opdracht 1 en 2 </a:t>
            </a:r>
          </a:p>
          <a:p>
            <a:pPr>
              <a:buFontTx/>
              <a:buChar char="-"/>
            </a:pPr>
            <a:r>
              <a:rPr lang="nl-NL" sz="2000"/>
              <a:t>Observatielijst</a:t>
            </a:r>
            <a:endParaRPr lang="nl-NL" sz="2000" dirty="0"/>
          </a:p>
          <a:p>
            <a:pPr>
              <a:buFontTx/>
              <a:buChar char="-"/>
            </a:pPr>
            <a:r>
              <a:rPr lang="nl-NL" sz="2000" dirty="0"/>
              <a:t>Reflectieverslag (zie volgende sheet) </a:t>
            </a:r>
          </a:p>
          <a:p>
            <a:pPr>
              <a:buFontTx/>
              <a:buChar char="-"/>
            </a:pPr>
            <a:r>
              <a:rPr lang="nl-NL" sz="2000" dirty="0"/>
              <a:t>Filmpje (meenemen naar les vrij 28/10) </a:t>
            </a:r>
          </a:p>
        </p:txBody>
      </p:sp>
    </p:spTree>
    <p:extLst>
      <p:ext uri="{BB962C8B-B14F-4D97-AF65-F5344CB8AC3E}">
        <p14:creationId xmlns:p14="http://schemas.microsoft.com/office/powerpoint/2010/main" val="2420956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Reflectieverslag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4572" y="1631852"/>
            <a:ext cx="9676228" cy="4965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altLang="nl-NL" sz="2000" dirty="0"/>
              <a:t>Onderstaande uitgewerkt in een kort verslag (1/2 A4)</a:t>
            </a:r>
          </a:p>
          <a:p>
            <a:pPr>
              <a:buFontTx/>
              <a:buChar char="-"/>
            </a:pPr>
            <a:r>
              <a:rPr lang="nl-NL" altLang="nl-NL" sz="2000" dirty="0"/>
              <a:t>Welke feedback kreeg je van de observant?</a:t>
            </a:r>
          </a:p>
          <a:p>
            <a:pPr>
              <a:buFontTx/>
              <a:buChar char="-"/>
            </a:pPr>
            <a:r>
              <a:rPr lang="nl-NL" altLang="nl-NL" sz="2000" dirty="0"/>
              <a:t>Wat vond je hier van? En waarom? </a:t>
            </a:r>
          </a:p>
          <a:p>
            <a:pPr>
              <a:buFontTx/>
              <a:buChar char="-"/>
            </a:pPr>
            <a:endParaRPr lang="nl-NL" altLang="nl-NL" sz="2000" dirty="0"/>
          </a:p>
          <a:p>
            <a:pPr>
              <a:buFontTx/>
              <a:buChar char="-"/>
            </a:pPr>
            <a:r>
              <a:rPr lang="nl-NL" altLang="nl-NL" sz="2000" dirty="0"/>
              <a:t>Wat ging goed tijdens het gesprek? (minimaal 2 punten) </a:t>
            </a:r>
          </a:p>
          <a:p>
            <a:pPr>
              <a:buFontTx/>
              <a:buChar char="-"/>
            </a:pPr>
            <a:r>
              <a:rPr lang="nl-NL" altLang="nl-NL" sz="2000" dirty="0"/>
              <a:t>Wat kan nog beter? </a:t>
            </a:r>
          </a:p>
          <a:p>
            <a:pPr>
              <a:buFontTx/>
              <a:buChar char="-"/>
            </a:pPr>
            <a:r>
              <a:rPr lang="nl-NL" altLang="nl-NL" sz="2000" b="1" dirty="0">
                <a:solidFill>
                  <a:schemeClr val="accent1"/>
                </a:solidFill>
              </a:rPr>
              <a:t>Hoe</a:t>
            </a:r>
            <a:r>
              <a:rPr lang="nl-NL" altLang="nl-NL" sz="2000" dirty="0"/>
              <a:t> ga je er de volgende keer voor zorgen dat het ook echt beter gaat? (wees concreet!) </a:t>
            </a:r>
          </a:p>
        </p:txBody>
      </p:sp>
    </p:spTree>
    <p:extLst>
      <p:ext uri="{BB962C8B-B14F-4D97-AF65-F5344CB8AC3E}">
        <p14:creationId xmlns:p14="http://schemas.microsoft.com/office/powerpoint/2010/main" val="35871605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670</TotalTime>
  <Words>286</Words>
  <Application>Microsoft Office PowerPoint</Application>
  <PresentationFormat>Breedbeeld</PresentationFormat>
  <Paragraphs>38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Een gesprek voeren </vt:lpstr>
      <vt:lpstr>Opdracht 1</vt:lpstr>
      <vt:lpstr>Opdracht 2</vt:lpstr>
      <vt:lpstr>Huiswerk </vt:lpstr>
      <vt:lpstr>Reflectieverslag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Begeleidingskunde </dc:title>
  <dc:creator>Lisanne Elzes</dc:creator>
  <cp:lastModifiedBy>Lisanne Elzes</cp:lastModifiedBy>
  <cp:revision>64</cp:revision>
  <dcterms:created xsi:type="dcterms:W3CDTF">2016-09-30T06:29:40Z</dcterms:created>
  <dcterms:modified xsi:type="dcterms:W3CDTF">2016-10-14T13:01:08Z</dcterms:modified>
</cp:coreProperties>
</file>